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93" r:id="rId5"/>
    <p:sldId id="385" r:id="rId6"/>
    <p:sldId id="387" r:id="rId7"/>
    <p:sldId id="389" r:id="rId8"/>
    <p:sldId id="388" r:id="rId9"/>
    <p:sldId id="390" r:id="rId10"/>
    <p:sldId id="391" r:id="rId11"/>
    <p:sldId id="3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80" dt="2021-04-12T18:01:10.639"/>
    <p1510:client id="{01ABBC9F-005B-C000-0776-6BF97E87335D}" v="10" dt="2021-04-09T21:31:32.388"/>
    <p1510:client id="{44B1BC9F-8009-B000-E899-0C3FCCB92786}" v="3" dt="2021-04-09T23:12:09.356"/>
    <p1510:client id="{4DCF45D1-44B4-F846-D29A-4D5E00AFE830}" v="46" dt="2021-09-23T05:15:23.763"/>
    <p1510:client id="{8C2E5D2A-CBD2-47C2-9E46-288D8FB6549F}" v="12" dt="2021-04-09T23:07:28.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DEA10-D7D6-4403-9D11-5A0329A59B48}"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B8DB0-8DC1-4A7C-83C4-52956EAE9647}" type="slidenum">
              <a:rPr lang="en-US" smtClean="0"/>
              <a:t>‹#›</a:t>
            </a:fld>
            <a:endParaRPr lang="en-US"/>
          </a:p>
        </p:txBody>
      </p:sp>
    </p:spTree>
    <p:extLst>
      <p:ext uri="{BB962C8B-B14F-4D97-AF65-F5344CB8AC3E}">
        <p14:creationId xmlns:p14="http://schemas.microsoft.com/office/powerpoint/2010/main" val="370460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A61EFE-4240-4765-8C1C-0C03CB550B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5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D61E-7AE8-41AF-A6F9-8E3D1011D58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99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D61E-7AE8-41AF-A6F9-8E3D1011D58C}" type="slidenum">
              <a:rPr lang="en-US" smtClean="0"/>
              <a:t>‹#›</a:t>
            </a:fld>
            <a:endParaRPr lang="en-US" dirty="0"/>
          </a:p>
        </p:txBody>
      </p:sp>
    </p:spTree>
    <p:extLst>
      <p:ext uri="{BB962C8B-B14F-4D97-AF65-F5344CB8AC3E}">
        <p14:creationId xmlns:p14="http://schemas.microsoft.com/office/powerpoint/2010/main" val="131424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D61E-7AE8-41AF-A6F9-8E3D1011D58C}" type="slidenum">
              <a:rPr lang="en-US" smtClean="0"/>
              <a:t>‹#›</a:t>
            </a:fld>
            <a:endParaRPr lang="en-US" dirty="0"/>
          </a:p>
        </p:txBody>
      </p:sp>
    </p:spTree>
    <p:extLst>
      <p:ext uri="{BB962C8B-B14F-4D97-AF65-F5344CB8AC3E}">
        <p14:creationId xmlns:p14="http://schemas.microsoft.com/office/powerpoint/2010/main" val="50986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atin typeface="+mn-lt"/>
              </a:defRPr>
            </a:lvl1pPr>
            <a:lvl2pPr marL="384048" indent="-182880">
              <a:buFont typeface="Wingdings" panose="05000000000000000000" pitchFamily="2" charset="2"/>
              <a:buChar char="§"/>
              <a:defRPr sz="2000">
                <a:latin typeface="+mn-lt"/>
              </a:defRPr>
            </a:lvl2pPr>
            <a:lvl3pPr marL="566928" indent="-182880">
              <a:buFont typeface="Wingdings" panose="05000000000000000000" pitchFamily="2" charset="2"/>
              <a:buChar char="§"/>
              <a:defRPr sz="1800">
                <a:latin typeface="+mn-lt"/>
              </a:defRPr>
            </a:lvl3pPr>
            <a:lvl4pPr marL="852678" indent="-285750">
              <a:buFont typeface="Wingdings" panose="05000000000000000000" pitchFamily="2" charset="2"/>
              <a:buChar char="§"/>
              <a:defRPr sz="1600">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D61E-7AE8-41AF-A6F9-8E3D1011D58C}" type="slidenum">
              <a:rPr lang="en-US" smtClean="0"/>
              <a:t>‹#›</a:t>
            </a:fld>
            <a:endParaRPr lang="en-US" dirty="0"/>
          </a:p>
        </p:txBody>
      </p:sp>
    </p:spTree>
    <p:extLst>
      <p:ext uri="{BB962C8B-B14F-4D97-AF65-F5344CB8AC3E}">
        <p14:creationId xmlns:p14="http://schemas.microsoft.com/office/powerpoint/2010/main" val="363150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D61E-7AE8-41AF-A6F9-8E3D1011D58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0458" y="204211"/>
            <a:ext cx="1587215" cy="890027"/>
          </a:xfrm>
          <a:prstGeom prst="rect">
            <a:avLst/>
          </a:prstGeom>
        </p:spPr>
      </p:pic>
    </p:spTree>
    <p:extLst>
      <p:ext uri="{BB962C8B-B14F-4D97-AF65-F5344CB8AC3E}">
        <p14:creationId xmlns:p14="http://schemas.microsoft.com/office/powerpoint/2010/main" val="14871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751692"/>
          </a:xfrm>
        </p:spPr>
        <p:txBody>
          <a:bodyPr/>
          <a:lstStyle/>
          <a:p>
            <a:r>
              <a:rPr lang="en-US" dirty="0"/>
              <a:t>Click to edit Master title style</a:t>
            </a:r>
          </a:p>
        </p:txBody>
      </p:sp>
      <p:sp>
        <p:nvSpPr>
          <p:cNvPr id="3" name="Content Placeholder 2"/>
          <p:cNvSpPr>
            <a:spLocks noGrp="1"/>
          </p:cNvSpPr>
          <p:nvPr>
            <p:ph sz="half" idx="1"/>
          </p:nvPr>
        </p:nvSpPr>
        <p:spPr>
          <a:xfrm>
            <a:off x="1100671" y="1628986"/>
            <a:ext cx="4937760" cy="4131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8986"/>
            <a:ext cx="4937760" cy="4240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59D61E-7AE8-41AF-A6F9-8E3D1011D58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217436"/>
            <a:ext cx="1587215" cy="890027"/>
          </a:xfrm>
          <a:prstGeom prst="rect">
            <a:avLst/>
          </a:prstGeom>
        </p:spPr>
      </p:pic>
    </p:spTree>
    <p:extLst>
      <p:ext uri="{BB962C8B-B14F-4D97-AF65-F5344CB8AC3E}">
        <p14:creationId xmlns:p14="http://schemas.microsoft.com/office/powerpoint/2010/main" val="199200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844365"/>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59D61E-7AE8-41AF-A6F9-8E3D1011D58C}"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229697"/>
            <a:ext cx="1587215" cy="890027"/>
          </a:xfrm>
          <a:prstGeom prst="rect">
            <a:avLst/>
          </a:prstGeom>
        </p:spPr>
      </p:pic>
    </p:spTree>
    <p:extLst>
      <p:ext uri="{BB962C8B-B14F-4D97-AF65-F5344CB8AC3E}">
        <p14:creationId xmlns:p14="http://schemas.microsoft.com/office/powerpoint/2010/main" val="180603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59D61E-7AE8-41AF-A6F9-8E3D1011D58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231202"/>
            <a:ext cx="1587215" cy="890027"/>
          </a:xfrm>
          <a:prstGeom prst="rect">
            <a:avLst/>
          </a:prstGeom>
        </p:spPr>
      </p:pic>
    </p:spTree>
    <p:extLst>
      <p:ext uri="{BB962C8B-B14F-4D97-AF65-F5344CB8AC3E}">
        <p14:creationId xmlns:p14="http://schemas.microsoft.com/office/powerpoint/2010/main" val="306641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59D61E-7AE8-41AF-A6F9-8E3D1011D58C}"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72" y="178229"/>
            <a:ext cx="1587215" cy="890027"/>
          </a:xfrm>
          <a:prstGeom prst="rect">
            <a:avLst/>
          </a:prstGeom>
        </p:spPr>
      </p:pic>
    </p:spTree>
    <p:extLst>
      <p:ext uri="{BB962C8B-B14F-4D97-AF65-F5344CB8AC3E}">
        <p14:creationId xmlns:p14="http://schemas.microsoft.com/office/powerpoint/2010/main" val="278655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DFB7CF-3AFE-463B-8403-7FFE367AA5FC}" type="datetimeFigureOut">
              <a:rPr lang="en-US" smtClean="0"/>
              <a:t>9/22/2021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59D61E-7AE8-41AF-A6F9-8E3D1011D58C}"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72" y="178229"/>
            <a:ext cx="1587215" cy="890027"/>
          </a:xfrm>
          <a:prstGeom prst="rect">
            <a:avLst/>
          </a:prstGeom>
        </p:spPr>
      </p:pic>
    </p:spTree>
    <p:extLst>
      <p:ext uri="{BB962C8B-B14F-4D97-AF65-F5344CB8AC3E}">
        <p14:creationId xmlns:p14="http://schemas.microsoft.com/office/powerpoint/2010/main" val="3474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DFB7CF-3AFE-463B-8403-7FFE367AA5FC}" type="datetimeFigureOut">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59D61E-7AE8-41AF-A6F9-8E3D1011D58C}" type="slidenum">
              <a:rPr lang="en-US" smtClean="0"/>
              <a:t>‹#›</a:t>
            </a:fld>
            <a:endParaRPr lang="en-US" dirty="0"/>
          </a:p>
        </p:txBody>
      </p:sp>
    </p:spTree>
    <p:extLst>
      <p:ext uri="{BB962C8B-B14F-4D97-AF65-F5344CB8AC3E}">
        <p14:creationId xmlns:p14="http://schemas.microsoft.com/office/powerpoint/2010/main" val="401916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8563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600200"/>
            <a:ext cx="100584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DFB7CF-3AFE-463B-8403-7FFE367AA5FC}" type="datetimeFigureOut">
              <a:rPr lang="en-US" smtClean="0"/>
              <a:t>9/22/2021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59D61E-7AE8-41AF-A6F9-8E3D1011D58C}" type="slidenum">
              <a:rPr lang="en-US" smtClean="0"/>
              <a:t>‹#›</a:t>
            </a:fld>
            <a:endParaRPr lang="en-US" dirty="0"/>
          </a:p>
        </p:txBody>
      </p:sp>
      <p:cxnSp>
        <p:nvCxnSpPr>
          <p:cNvPr id="10" name="Straight Connector 9"/>
          <p:cNvCxnSpPr/>
          <p:nvPr/>
        </p:nvCxnSpPr>
        <p:spPr>
          <a:xfrm>
            <a:off x="1097280" y="121920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69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kagit.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ateway.ctclink.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269" y="2618508"/>
            <a:ext cx="10462029" cy="1706603"/>
          </a:xfrm>
        </p:spPr>
        <p:txBody>
          <a:bodyPr>
            <a:normAutofit fontScale="90000"/>
          </a:bodyPr>
          <a:lstStyle/>
          <a:p>
            <a:r>
              <a:rPr lang="en-US" sz="7200" dirty="0"/>
              <a:t>Activate Your ctcLink Account</a:t>
            </a:r>
          </a:p>
        </p:txBody>
      </p:sp>
      <p:sp>
        <p:nvSpPr>
          <p:cNvPr id="5" name="AutoShape 4" descr="Shape&#10;&#10;Description automatically generated with medium confid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Shape&#10;&#10;Description automatically generated with medium confidence"/>
          <p:cNvSpPr>
            <a:spLocks noChangeAspect="1" noChangeArrowheads="1"/>
          </p:cNvSpPr>
          <p:nvPr/>
        </p:nvSpPr>
        <p:spPr bwMode="auto">
          <a:xfrm>
            <a:off x="307975" y="7937"/>
            <a:ext cx="5028796" cy="1729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Shape&#10;&#10;Description automatically generated with medium confidence"/>
          <p:cNvSpPr>
            <a:spLocks noChangeAspect="1" noChangeArrowheads="1"/>
          </p:cNvSpPr>
          <p:nvPr/>
        </p:nvSpPr>
        <p:spPr bwMode="auto">
          <a:xfrm>
            <a:off x="307974" y="7937"/>
            <a:ext cx="2759421" cy="27594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29" y="784352"/>
            <a:ext cx="4464642" cy="6953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380" y="4510541"/>
            <a:ext cx="2352918" cy="1647526"/>
          </a:xfrm>
          <a:prstGeom prst="rect">
            <a:avLst/>
          </a:prstGeom>
        </p:spPr>
      </p:pic>
    </p:spTree>
    <p:extLst>
      <p:ext uri="{BB962C8B-B14F-4D97-AF65-F5344CB8AC3E}">
        <p14:creationId xmlns:p14="http://schemas.microsoft.com/office/powerpoint/2010/main" val="422823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F4F1-0DBB-4DCC-86A0-328EB2B781CB}"/>
              </a:ext>
            </a:extLst>
          </p:cNvPr>
          <p:cNvSpPr>
            <a:spLocks noGrp="1"/>
          </p:cNvSpPr>
          <p:nvPr>
            <p:ph type="title"/>
          </p:nvPr>
        </p:nvSpPr>
        <p:spPr/>
        <p:txBody>
          <a:bodyPr/>
          <a:lstStyle/>
          <a:p>
            <a:r>
              <a:rPr lang="en-US" dirty="0">
                <a:solidFill>
                  <a:schemeClr val="tx1"/>
                </a:solidFill>
              </a:rPr>
              <a:t>Step 1</a:t>
            </a:r>
          </a:p>
        </p:txBody>
      </p:sp>
      <p:sp>
        <p:nvSpPr>
          <p:cNvPr id="3" name="Content Placeholder 2">
            <a:extLst>
              <a:ext uri="{FF2B5EF4-FFF2-40B4-BE49-F238E27FC236}">
                <a16:creationId xmlns:a16="http://schemas.microsoft.com/office/drawing/2014/main" id="{8FFDC13B-0A31-404F-9E01-9D2FB1F85FAB}"/>
              </a:ext>
            </a:extLst>
          </p:cNvPr>
          <p:cNvSpPr>
            <a:spLocks noGrp="1"/>
          </p:cNvSpPr>
          <p:nvPr>
            <p:ph idx="1"/>
          </p:nvPr>
        </p:nvSpPr>
        <p:spPr/>
        <p:txBody>
          <a:bodyPr>
            <a:normAutofit fontScale="92500" lnSpcReduction="20000"/>
          </a:bodyPr>
          <a:lstStyle/>
          <a:p>
            <a:r>
              <a:rPr lang="en-US" dirty="0"/>
              <a:t>Open an internet browser and go to the Skagit Valley College website: </a:t>
            </a:r>
            <a:r>
              <a:rPr lang="en-US" dirty="0">
                <a:hlinkClick r:id="rId2"/>
              </a:rPr>
              <a:t>www.skagit.edu</a:t>
            </a:r>
            <a:endParaRPr lang="en-US" dirty="0"/>
          </a:p>
          <a:p>
            <a:endParaRPr lang="en-US" dirty="0"/>
          </a:p>
          <a:p>
            <a:endParaRPr lang="en-US" dirty="0"/>
          </a:p>
          <a:p>
            <a:br>
              <a:rPr lang="en-US" dirty="0">
                <a:hlinkClick r:id="rId2"/>
              </a:rPr>
            </a:br>
            <a:br>
              <a:rPr lang="en-US" dirty="0">
                <a:hlinkClick r:id="rId2"/>
              </a:rPr>
            </a:br>
            <a:br>
              <a:rPr lang="en-US" dirty="0">
                <a:hlinkClick r:id="rId2"/>
              </a:rPr>
            </a:br>
            <a:br>
              <a:rPr lang="en-US" dirty="0">
                <a:hlinkClick r:id="rId2"/>
              </a:rPr>
            </a:br>
            <a:br>
              <a:rPr lang="en-US" dirty="0">
                <a:hlinkClick r:id="rId2"/>
              </a:rPr>
            </a:br>
            <a:br>
              <a:rPr lang="en-US" dirty="0">
                <a:hlinkClick r:id="rId2"/>
              </a:rPr>
            </a:br>
            <a:br>
              <a:rPr lang="en-US" dirty="0">
                <a:hlinkClick r:id="rId2"/>
              </a:rPr>
            </a:br>
            <a:br>
              <a:rPr lang="en-US" dirty="0">
                <a:hlinkClick r:id="rId2"/>
              </a:rPr>
            </a:br>
            <a:br>
              <a:rPr lang="en-US" dirty="0">
                <a:hlinkClick r:id="rId2"/>
              </a:rPr>
            </a:br>
            <a:br>
              <a:rPr lang="en-US" dirty="0">
                <a:hlinkClick r:id="rId2"/>
              </a:rPr>
            </a:br>
            <a:br>
              <a:rPr lang="en-US" dirty="0">
                <a:hlinkClick r:id="rId2"/>
              </a:rPr>
            </a:br>
            <a:endParaRPr lang="en-US" dirty="0"/>
          </a:p>
        </p:txBody>
      </p:sp>
      <p:pic>
        <p:nvPicPr>
          <p:cNvPr id="4" name="Picture 3"/>
          <p:cNvPicPr>
            <a:picLocks noChangeAspect="1"/>
          </p:cNvPicPr>
          <p:nvPr/>
        </p:nvPicPr>
        <p:blipFill>
          <a:blip r:embed="rId3"/>
          <a:stretch>
            <a:fillRect/>
          </a:stretch>
        </p:blipFill>
        <p:spPr>
          <a:xfrm>
            <a:off x="2408855" y="2233442"/>
            <a:ext cx="7192344" cy="3556870"/>
          </a:xfrm>
          <a:prstGeom prst="rect">
            <a:avLst/>
          </a:prstGeom>
        </p:spPr>
      </p:pic>
    </p:spTree>
    <p:extLst>
      <p:ext uri="{BB962C8B-B14F-4D97-AF65-F5344CB8AC3E}">
        <p14:creationId xmlns:p14="http://schemas.microsoft.com/office/powerpoint/2010/main" val="10390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207A-6647-4F59-9F16-2BFE681F8CEE}"/>
              </a:ext>
            </a:extLst>
          </p:cNvPr>
          <p:cNvSpPr>
            <a:spLocks noGrp="1"/>
          </p:cNvSpPr>
          <p:nvPr>
            <p:ph type="title"/>
          </p:nvPr>
        </p:nvSpPr>
        <p:spPr/>
        <p:txBody>
          <a:bodyPr/>
          <a:lstStyle/>
          <a:p>
            <a:r>
              <a:rPr lang="en-US" dirty="0"/>
              <a:t>Step 2</a:t>
            </a:r>
          </a:p>
        </p:txBody>
      </p:sp>
      <p:sp>
        <p:nvSpPr>
          <p:cNvPr id="4" name="Content Placeholder 2">
            <a:extLst>
              <a:ext uri="{FF2B5EF4-FFF2-40B4-BE49-F238E27FC236}">
                <a16:creationId xmlns:a16="http://schemas.microsoft.com/office/drawing/2014/main" id="{EAED8CD9-8D4E-4CAC-AEF2-E0BB8A4CEB2B}"/>
              </a:ext>
            </a:extLst>
          </p:cNvPr>
          <p:cNvSpPr>
            <a:spLocks noGrp="1"/>
          </p:cNvSpPr>
          <p:nvPr>
            <p:ph idx="1"/>
          </p:nvPr>
        </p:nvSpPr>
        <p:spPr>
          <a:xfrm>
            <a:off x="1096963" y="1600200"/>
            <a:ext cx="10058400" cy="4572000"/>
          </a:xfrm>
        </p:spPr>
        <p:txBody>
          <a:bodyPr vert="horz" lIns="0" tIns="45720" rIns="0" bIns="45720" rtlCol="0" anchor="t">
            <a:normAutofit lnSpcReduction="10000"/>
          </a:bodyPr>
          <a:lstStyle/>
          <a:p>
            <a:r>
              <a:rPr lang="en-US" sz="3200" dirty="0"/>
              <a:t>Click on the ctcLink icon. </a:t>
            </a:r>
          </a:p>
          <a:p>
            <a:r>
              <a:rPr lang="en-US" sz="1200" dirty="0">
                <a:solidFill>
                  <a:srgbClr val="C00000"/>
                </a:solidFill>
              </a:rPr>
              <a:t>Note: the icon will appear after Oct. 11.</a:t>
            </a:r>
            <a:endParaRPr lang="en-US" sz="1200" dirty="0">
              <a:solidFill>
                <a:srgbClr val="C00000"/>
              </a:solidFill>
              <a:cs typeface="Calibri"/>
            </a:endParaRPr>
          </a:p>
          <a:p>
            <a:endParaRPr lang="en-US" sz="1600" dirty="0">
              <a:solidFill>
                <a:srgbClr val="FF0000"/>
              </a:solidFill>
            </a:endParaRPr>
          </a:p>
          <a:p>
            <a:endParaRPr lang="en-US" sz="2000" dirty="0"/>
          </a:p>
          <a:p>
            <a:endParaRPr lang="en-US" sz="2000" dirty="0"/>
          </a:p>
          <a:p>
            <a:endParaRPr lang="en-US" sz="2000" dirty="0"/>
          </a:p>
          <a:p>
            <a:endParaRPr lang="en-US" sz="2000" dirty="0"/>
          </a:p>
          <a:p>
            <a:endParaRPr lang="en-US" dirty="0"/>
          </a:p>
          <a:p>
            <a:endParaRPr lang="en-US" dirty="0"/>
          </a:p>
          <a:p>
            <a:r>
              <a:rPr lang="en-US" dirty="0"/>
              <a:t>You can also access ctcLink using this web address: </a:t>
            </a:r>
            <a:r>
              <a:rPr lang="en-US" dirty="0">
                <a:hlinkClick r:id="rId2"/>
              </a:rPr>
              <a:t>https://gateway.ctclink.us/</a:t>
            </a:r>
            <a:r>
              <a:rPr lang="en-US" dirty="0"/>
              <a:t> </a:t>
            </a:r>
          </a:p>
          <a:p>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2234259" y="2743199"/>
            <a:ext cx="7666450" cy="1759059"/>
          </a:xfrm>
          <a:prstGeom prst="rect">
            <a:avLst/>
          </a:prstGeom>
        </p:spPr>
      </p:pic>
    </p:spTree>
    <p:extLst>
      <p:ext uri="{BB962C8B-B14F-4D97-AF65-F5344CB8AC3E}">
        <p14:creationId xmlns:p14="http://schemas.microsoft.com/office/powerpoint/2010/main" val="415041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22A8-2644-4AAE-9888-62B2F9AA6D91}"/>
              </a:ext>
            </a:extLst>
          </p:cNvPr>
          <p:cNvSpPr>
            <a:spLocks noGrp="1"/>
          </p:cNvSpPr>
          <p:nvPr>
            <p:ph type="title"/>
          </p:nvPr>
        </p:nvSpPr>
        <p:spPr/>
        <p:txBody>
          <a:bodyPr>
            <a:normAutofit/>
          </a:bodyPr>
          <a:lstStyle/>
          <a:p>
            <a:r>
              <a:rPr lang="en-US" dirty="0"/>
              <a:t>Step 3</a:t>
            </a:r>
          </a:p>
        </p:txBody>
      </p:sp>
      <p:sp>
        <p:nvSpPr>
          <p:cNvPr id="3" name="Content Placeholder 2">
            <a:extLst>
              <a:ext uri="{FF2B5EF4-FFF2-40B4-BE49-F238E27FC236}">
                <a16:creationId xmlns:a16="http://schemas.microsoft.com/office/drawing/2014/main" id="{44A25B59-0667-4C7D-A67A-8B967B9B1035}"/>
              </a:ext>
            </a:extLst>
          </p:cNvPr>
          <p:cNvSpPr>
            <a:spLocks noGrp="1"/>
          </p:cNvSpPr>
          <p:nvPr>
            <p:ph idx="1"/>
          </p:nvPr>
        </p:nvSpPr>
        <p:spPr/>
        <p:txBody>
          <a:bodyPr>
            <a:normAutofit/>
          </a:bodyPr>
          <a:lstStyle/>
          <a:p>
            <a:pPr marL="0" indent="0">
              <a:buNone/>
            </a:pPr>
            <a:r>
              <a:rPr lang="en-US" dirty="0"/>
              <a:t>Click </a:t>
            </a:r>
            <a:r>
              <a:rPr lang="en-US" b="1" dirty="0"/>
              <a:t>Activate Your Account</a:t>
            </a:r>
            <a:r>
              <a:rPr lang="en-US" dirty="0"/>
              <a:t> at the bottom of the page. Then click on </a:t>
            </a:r>
            <a:r>
              <a:rPr lang="en-US" b="1" dirty="0"/>
              <a:t>OK</a:t>
            </a:r>
            <a:r>
              <a:rPr lang="en-US" dirty="0"/>
              <a:t> when the redirection pop-up message displays. </a:t>
            </a:r>
          </a:p>
          <a:p>
            <a:pPr marL="0" indent="0">
              <a:buNone/>
            </a:pPr>
            <a:endParaRPr lang="en-US" sz="3200" dirty="0"/>
          </a:p>
          <a:p>
            <a:pPr algn="ctr"/>
            <a:endParaRPr lang="en-US" sz="3600" dirty="0"/>
          </a:p>
          <a:p>
            <a:pPr algn="ctr"/>
            <a:endParaRPr lang="en-US" sz="3600" dirty="0"/>
          </a:p>
          <a:p>
            <a:pPr algn="ctr"/>
            <a:endParaRPr lang="en-US" sz="3600" dirty="0"/>
          </a:p>
          <a:p>
            <a:endParaRPr lang="en-US" dirty="0"/>
          </a:p>
        </p:txBody>
      </p:sp>
      <p:pic>
        <p:nvPicPr>
          <p:cNvPr id="4" name="Picture 3"/>
          <p:cNvPicPr>
            <a:picLocks noChangeAspect="1"/>
          </p:cNvPicPr>
          <p:nvPr/>
        </p:nvPicPr>
        <p:blipFill>
          <a:blip r:embed="rId2"/>
          <a:stretch>
            <a:fillRect/>
          </a:stretch>
        </p:blipFill>
        <p:spPr>
          <a:xfrm>
            <a:off x="3827033" y="2612271"/>
            <a:ext cx="3040484" cy="35599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960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FB69-26D6-4AEB-AD59-8B726A6F99A7}"/>
              </a:ext>
            </a:extLst>
          </p:cNvPr>
          <p:cNvSpPr>
            <a:spLocks noGrp="1"/>
          </p:cNvSpPr>
          <p:nvPr>
            <p:ph type="title"/>
          </p:nvPr>
        </p:nvSpPr>
        <p:spPr>
          <a:xfrm>
            <a:off x="1097280" y="286604"/>
            <a:ext cx="10058400" cy="968440"/>
          </a:xfrm>
        </p:spPr>
        <p:txBody>
          <a:bodyPr>
            <a:normAutofit/>
          </a:bodyPr>
          <a:lstStyle/>
          <a:p>
            <a:r>
              <a:rPr lang="en-US" sz="3200" dirty="0"/>
              <a:t>Step 4	</a:t>
            </a:r>
          </a:p>
        </p:txBody>
      </p:sp>
      <p:sp>
        <p:nvSpPr>
          <p:cNvPr id="3" name="Content Placeholder 2">
            <a:extLst>
              <a:ext uri="{FF2B5EF4-FFF2-40B4-BE49-F238E27FC236}">
                <a16:creationId xmlns:a16="http://schemas.microsoft.com/office/drawing/2014/main" id="{FF1E0432-AA7F-4732-86D1-DD32A1DD3529}"/>
              </a:ext>
            </a:extLst>
          </p:cNvPr>
          <p:cNvSpPr>
            <a:spLocks noGrp="1"/>
          </p:cNvSpPr>
          <p:nvPr>
            <p:ph idx="1"/>
          </p:nvPr>
        </p:nvSpPr>
        <p:spPr/>
        <p:txBody>
          <a:bodyPr/>
          <a:lstStyle/>
          <a:p>
            <a:r>
              <a:rPr lang="en-US" sz="2800" dirty="0"/>
              <a:t>Enter the information as requested and click </a:t>
            </a:r>
            <a:r>
              <a:rPr lang="en-US" sz="2800" b="1" dirty="0"/>
              <a:t>Submit</a:t>
            </a:r>
            <a:r>
              <a:rPr lang="en-US" sz="2800" dirty="0"/>
              <a:t>. </a:t>
            </a:r>
            <a:endParaRPr lang="en-US" dirty="0"/>
          </a:p>
          <a:p>
            <a:pPr>
              <a:buFont typeface="Wingdings" panose="05000000000000000000" pitchFamily="2" charset="2"/>
              <a:buChar char="§"/>
            </a:pPr>
            <a:r>
              <a:rPr lang="en-US" sz="2000" dirty="0"/>
              <a:t> </a:t>
            </a:r>
            <a:r>
              <a:rPr lang="en-US" sz="2000" b="1" dirty="0"/>
              <a:t>New Student or Employee: </a:t>
            </a:r>
            <a:r>
              <a:rPr lang="en-US" sz="2000" dirty="0"/>
              <a:t>Enter your 9 digit ctcLink ID also known as EMPLID. </a:t>
            </a:r>
          </a:p>
          <a:p>
            <a:pPr>
              <a:buFont typeface="Wingdings" panose="05000000000000000000" pitchFamily="2" charset="2"/>
              <a:buChar char="§"/>
            </a:pPr>
            <a:r>
              <a:rPr lang="en-US" sz="2000" dirty="0"/>
              <a:t> </a:t>
            </a:r>
            <a:r>
              <a:rPr lang="en-US" sz="2000" b="1" dirty="0"/>
              <a:t>Returning Student or Employee: </a:t>
            </a:r>
            <a:r>
              <a:rPr lang="en-US" sz="2000" dirty="0"/>
              <a:t>Enter your 9 digit SID. </a:t>
            </a:r>
          </a:p>
        </p:txBody>
      </p:sp>
      <p:pic>
        <p:nvPicPr>
          <p:cNvPr id="5" name="Picture 4"/>
          <p:cNvPicPr>
            <a:picLocks noChangeAspect="1"/>
          </p:cNvPicPr>
          <p:nvPr/>
        </p:nvPicPr>
        <p:blipFill>
          <a:blip r:embed="rId2"/>
          <a:stretch>
            <a:fillRect/>
          </a:stretch>
        </p:blipFill>
        <p:spPr>
          <a:xfrm>
            <a:off x="7149235" y="2669309"/>
            <a:ext cx="4305774" cy="34284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355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39AC-D8D1-4F7C-A6F5-FA5D351D45AE}"/>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5174587B-5914-422E-B6B3-E0E533337839}"/>
              </a:ext>
            </a:extLst>
          </p:cNvPr>
          <p:cNvSpPr>
            <a:spLocks noGrp="1"/>
          </p:cNvSpPr>
          <p:nvPr>
            <p:ph idx="1"/>
          </p:nvPr>
        </p:nvSpPr>
        <p:spPr/>
        <p:txBody>
          <a:bodyPr vert="horz" lIns="0" tIns="45720" rIns="0" bIns="45720" rtlCol="0" anchor="t">
            <a:normAutofit fontScale="92500"/>
          </a:bodyPr>
          <a:lstStyle/>
          <a:p>
            <a:r>
              <a:rPr lang="en-US" sz="2800" dirty="0"/>
              <a:t>Enter the following:</a:t>
            </a:r>
          </a:p>
          <a:p>
            <a:pPr marL="383540" lvl="1"/>
            <a:r>
              <a:rPr lang="en-US" sz="2400" dirty="0"/>
              <a:t>SVC Email Address</a:t>
            </a:r>
            <a:endParaRPr lang="en-US" sz="2400" dirty="0">
              <a:cs typeface="Calibri" panose="020F0502020204030204"/>
            </a:endParaRPr>
          </a:p>
          <a:p>
            <a:pPr marL="383540" lvl="1"/>
            <a:r>
              <a:rPr lang="en-US" sz="2400" dirty="0"/>
              <a:t>Security Question</a:t>
            </a:r>
            <a:endParaRPr lang="en-US" sz="2400" dirty="0">
              <a:cs typeface="Calibri" panose="020F0502020204030204"/>
            </a:endParaRPr>
          </a:p>
          <a:p>
            <a:pPr marL="383540" lvl="1"/>
            <a:r>
              <a:rPr lang="en-US" sz="2400" dirty="0"/>
              <a:t>Answer to Security Question</a:t>
            </a:r>
            <a:endParaRPr lang="en-US" sz="2400" dirty="0">
              <a:cs typeface="Calibri" panose="020F0502020204030204"/>
            </a:endParaRPr>
          </a:p>
          <a:p>
            <a:pPr marL="383540" lvl="1"/>
            <a:r>
              <a:rPr lang="en-US" sz="2400" dirty="0"/>
              <a:t>Phone Number – for text messages</a:t>
            </a:r>
            <a:endParaRPr lang="en-US" sz="2400" dirty="0">
              <a:cs typeface="Calibri" panose="020F0502020204030204"/>
            </a:endParaRPr>
          </a:p>
          <a:p>
            <a:pPr marL="383540" lvl="1"/>
            <a:r>
              <a:rPr lang="en-US" sz="2400" dirty="0"/>
              <a:t>Phone Number – for voice calls</a:t>
            </a:r>
            <a:endParaRPr lang="en-US" sz="2400" dirty="0">
              <a:cs typeface="Calibri" panose="020F0502020204030204"/>
            </a:endParaRPr>
          </a:p>
          <a:p>
            <a:endParaRPr lang="en-US" dirty="0"/>
          </a:p>
          <a:p>
            <a:endParaRPr lang="en-US" dirty="0"/>
          </a:p>
          <a:p>
            <a:endParaRPr lang="en-US" dirty="0"/>
          </a:p>
          <a:p>
            <a:r>
              <a:rPr lang="en-US" dirty="0">
                <a:solidFill>
                  <a:srgbClr val="C00000"/>
                </a:solidFill>
              </a:rPr>
              <a:t>IMPORTANT: </a:t>
            </a:r>
            <a:r>
              <a:rPr lang="en-US" b="1" dirty="0"/>
              <a:t>Write down the information that you entered or take a screenshot. These are needed for account recovery. The security question is NOT case sensitive. </a:t>
            </a:r>
            <a:endParaRPr lang="en-US" b="1" dirty="0">
              <a:cs typeface="Calibri"/>
            </a:endParaRPr>
          </a:p>
        </p:txBody>
      </p:sp>
      <p:pic>
        <p:nvPicPr>
          <p:cNvPr id="5" name="Picture 4"/>
          <p:cNvPicPr>
            <a:picLocks noChangeAspect="1"/>
          </p:cNvPicPr>
          <p:nvPr/>
        </p:nvPicPr>
        <p:blipFill>
          <a:blip r:embed="rId2"/>
          <a:stretch>
            <a:fillRect/>
          </a:stretch>
        </p:blipFill>
        <p:spPr>
          <a:xfrm>
            <a:off x="5921548" y="1355483"/>
            <a:ext cx="5234132" cy="3807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862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a:t>
            </a:r>
          </a:p>
        </p:txBody>
      </p:sp>
      <p:sp>
        <p:nvSpPr>
          <p:cNvPr id="3" name="Content Placeholder 2"/>
          <p:cNvSpPr>
            <a:spLocks noGrp="1"/>
          </p:cNvSpPr>
          <p:nvPr>
            <p:ph idx="1"/>
          </p:nvPr>
        </p:nvSpPr>
        <p:spPr/>
        <p:txBody>
          <a:bodyPr/>
          <a:lstStyle/>
          <a:p>
            <a:r>
              <a:rPr lang="en-US" dirty="0"/>
              <a:t>Create your ctcLink password and confirm. Then click </a:t>
            </a:r>
            <a:r>
              <a:rPr lang="en-US" b="1" dirty="0"/>
              <a:t>Submit</a:t>
            </a:r>
            <a:r>
              <a:rPr lang="en-US" dirty="0"/>
              <a:t>.</a:t>
            </a:r>
          </a:p>
          <a:p>
            <a:r>
              <a:rPr lang="en-US" sz="1800" dirty="0"/>
              <a:t>Passwords must contain 8 characters, including upper and lower case and a number or special character. </a:t>
            </a:r>
          </a:p>
        </p:txBody>
      </p:sp>
      <p:pic>
        <p:nvPicPr>
          <p:cNvPr id="5" name="Picture 4"/>
          <p:cNvPicPr>
            <a:picLocks noChangeAspect="1"/>
          </p:cNvPicPr>
          <p:nvPr/>
        </p:nvPicPr>
        <p:blipFill>
          <a:blip r:embed="rId2"/>
          <a:stretch>
            <a:fillRect/>
          </a:stretch>
        </p:blipFill>
        <p:spPr>
          <a:xfrm>
            <a:off x="2540001" y="3017216"/>
            <a:ext cx="7453746" cy="26579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348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8</a:t>
            </a:r>
          </a:p>
        </p:txBody>
      </p:sp>
      <p:sp>
        <p:nvSpPr>
          <p:cNvPr id="3" name="Content Placeholder 2"/>
          <p:cNvSpPr>
            <a:spLocks noGrp="1"/>
          </p:cNvSpPr>
          <p:nvPr>
            <p:ph idx="1"/>
          </p:nvPr>
        </p:nvSpPr>
        <p:spPr/>
        <p:txBody>
          <a:bodyPr vert="horz" lIns="0" tIns="45720" rIns="0" bIns="45720" rtlCol="0" anchor="t">
            <a:normAutofit/>
          </a:bodyPr>
          <a:lstStyle/>
          <a:p>
            <a:r>
              <a:rPr lang="en-US" dirty="0"/>
              <a:t>You will receive a confirmation message which will include your </a:t>
            </a:r>
            <a:r>
              <a:rPr lang="en-US" dirty="0" err="1"/>
              <a:t>ctcLink</a:t>
            </a:r>
            <a:r>
              <a:rPr lang="en-US" dirty="0"/>
              <a:t> ID also known as your EMPLID. Write this down. Click </a:t>
            </a:r>
            <a:r>
              <a:rPr lang="en-US" b="1" dirty="0"/>
              <a:t>OK. </a:t>
            </a:r>
            <a:r>
              <a:rPr lang="en-US" dirty="0"/>
              <a:t>Your ctcLink ID (EMPLID) will replace your SID. </a:t>
            </a:r>
            <a:endParaRPr lang="en-US" b="1" dirty="0"/>
          </a:p>
          <a:p>
            <a:endParaRPr lang="en-US" dirty="0"/>
          </a:p>
        </p:txBody>
      </p:sp>
      <p:pic>
        <p:nvPicPr>
          <p:cNvPr id="5" name="Picture 4"/>
          <p:cNvPicPr>
            <a:picLocks noChangeAspect="1"/>
          </p:cNvPicPr>
          <p:nvPr/>
        </p:nvPicPr>
        <p:blipFill>
          <a:blip r:embed="rId2"/>
          <a:stretch>
            <a:fillRect/>
          </a:stretch>
        </p:blipFill>
        <p:spPr>
          <a:xfrm>
            <a:off x="3669409" y="2508734"/>
            <a:ext cx="5921521" cy="137746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4422542" y="4099276"/>
            <a:ext cx="4542712" cy="17296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4584736"/>
      </p:ext>
    </p:extLst>
  </p:cSld>
  <p:clrMapOvr>
    <a:masterClrMapping/>
  </p:clrMapOvr>
</p:sld>
</file>

<file path=ppt/theme/theme1.xml><?xml version="1.0" encoding="utf-8"?>
<a:theme xmlns:a="http://schemas.openxmlformats.org/drawingml/2006/main" name="Theme1">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853EBD1F-C786-42F4-8A1A-6573CB2791C6}" vid="{437C2E9C-CCE9-405D-96BF-AEC97E965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nterprise Wiki Page" ma:contentTypeID="0x010100C568DB52D9D0A14D9B2FDCC96666E9F2007948130EC3DB064584E219954237AF39004C1F8B46085B4D22B1CDC3DE08CFFB9C003021312F3375CC4684546B5EDCEB7885" ma:contentTypeVersion="15" ma:contentTypeDescription="Enterprise Wiki Page is the default content type for the Enterprise Wiki site template. Provides a basic content area as well as ratings and categories." ma:contentTypeScope="" ma:versionID="63cd940f215fb8c9396d6fb5398e4464">
  <xsd:schema xmlns:xsd="http://www.w3.org/2001/XMLSchema" xmlns:xs="http://www.w3.org/2001/XMLSchema" xmlns:p="http://schemas.microsoft.com/office/2006/metadata/properties" xmlns:ns1="http://schemas.microsoft.com/sharepoint/v3" xmlns:ns2="708374a7-6f18-4802-a6bb-cd42eee448b5" xmlns:ns3="e950f928-c485-4c9b-81a6-01e9abd5a9cb" targetNamespace="http://schemas.microsoft.com/office/2006/metadata/properties" ma:root="true" ma:fieldsID="a9fedb9a147598b707c7ddf2c943b912" ns1:_="" ns2:_="" ns3:_="">
    <xsd:import namespace="http://schemas.microsoft.com/sharepoint/v3"/>
    <xsd:import namespace="708374a7-6f18-4802-a6bb-cd42eee448b5"/>
    <xsd:import namespace="e950f928-c485-4c9b-81a6-01e9abd5a9cb"/>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element ref="ns1:PublishingPageContent" minOccurs="0"/>
                <xsd:element ref="ns1:AverageRating" minOccurs="0"/>
                <xsd:element ref="ns1:RatingCount" minOccurs="0"/>
                <xsd:element ref="ns1:RatedBy" minOccurs="0"/>
                <xsd:element ref="ns1:Ratings" minOccurs="0"/>
                <xsd:element ref="ns2:e1a5b98cdd71426dacb6e478c7a5882f" minOccurs="0"/>
                <xsd:element ref="ns2:TaxCatchAll" minOccurs="0"/>
                <xsd:element ref="ns2:TaxCatchAllLabel"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DueDate" minOccurs="0"/>
                <xsd:element ref="ns3:t2mi"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element name="PublishingPageContent" ma:index="25"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AverageRating" ma:index="26" nillable="true" ma:displayName="Rating (0-5)" ma:decimals="2" ma:description="Average value of all the ratings that have been submitted" ma:internalName="AverageRating" ma:readOnly="true">
      <xsd:simpleType>
        <xsd:restriction base="dms:Number"/>
      </xsd:simpleType>
    </xsd:element>
    <xsd:element name="RatingCount" ma:index="27" nillable="true" ma:displayName="Number of Ratings" ma:decimals="0" ma:description="Number of ratings submitted" ma:internalName="RatingCount" ma:readOnly="true">
      <xsd:simpleType>
        <xsd:restriction base="dms:Number"/>
      </xsd:simpleType>
    </xsd:element>
    <xsd:element name="RatedBy" ma:index="28"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9" nillable="true" ma:displayName="User ratings" ma:description="User ratings for the item" ma:hidden="true" ma:internalName="Ratings">
      <xsd:simpleType>
        <xsd:restriction base="dms:Note"/>
      </xsd:simpleType>
    </xsd:element>
    <xsd:element name="_ip_UnifiedCompliancePolicyProperties" ma:index="45" nillable="true" ma:displayName="Unified Compliance Policy Properties" ma:hidden="true" ma:internalName="_ip_UnifiedCompliancePolicyProperties">
      <xsd:simpleType>
        <xsd:restriction base="dms:Note"/>
      </xsd:simpleType>
    </xsd:element>
    <xsd:element name="_ip_UnifiedCompliancePolicyUIAction" ma:index="4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8374a7-6f18-4802-a6bb-cd42eee448b5" elementFormDefault="qualified">
    <xsd:import namespace="http://schemas.microsoft.com/office/2006/documentManagement/types"/>
    <xsd:import namespace="http://schemas.microsoft.com/office/infopath/2007/PartnerControls"/>
    <xsd:element name="e1a5b98cdd71426dacb6e478c7a5882f" ma:index="30" nillable="true" ma:taxonomy="true" ma:internalName="e1a5b98cdd71426dacb6e478c7a5882f" ma:taxonomyFieldName="Wiki_x0020_Page_x0020_Categories" ma:displayName="Wiki Categories" ma:fieldId="{e1a5b98c-dd71-426d-acb6-e478c7a5882f}" ma:taxonomyMulti="true" ma:sspId="7e831f5e-ace0-4f89-ac37-ffea89ea16b4" ma:termSetId="2cf441e2-0a6e-400c-bfa3-073b315a0e66" ma:anchorId="00000000-0000-0000-0000-000000000000" ma:open="true" ma:isKeyword="false">
      <xsd:complexType>
        <xsd:sequence>
          <xsd:element ref="pc:Terms" minOccurs="0" maxOccurs="1"/>
        </xsd:sequence>
      </xsd:complexType>
    </xsd:element>
    <xsd:element name="TaxCatchAll" ma:index="31" nillable="true" ma:displayName="Taxonomy Catch All Column" ma:description="" ma:hidden="true" ma:list="{f4151194-3577-40be-9d18-f7714ce06f80}" ma:internalName="TaxCatchAll" ma:showField="CatchAllData" ma:web="708374a7-6f18-4802-a6bb-cd42eee448b5">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description="" ma:hidden="true" ma:list="{f4151194-3577-40be-9d18-f7714ce06f80}" ma:internalName="TaxCatchAllLabel" ma:readOnly="true" ma:showField="CatchAllDataLabel" ma:web="708374a7-6f18-4802-a6bb-cd42eee448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50f928-c485-4c9b-81a6-01e9abd5a9cb" elementFormDefault="qualified">
    <xsd:import namespace="http://schemas.microsoft.com/office/2006/documentManagement/types"/>
    <xsd:import namespace="http://schemas.microsoft.com/office/infopath/2007/PartnerControls"/>
    <xsd:element name="MediaServiceMetadata" ma:index="34" nillable="true" ma:displayName="MediaServiceMetadata" ma:description="" ma:hidden="true" ma:internalName="MediaServiceMetadata" ma:readOnly="true">
      <xsd:simpleType>
        <xsd:restriction base="dms:Note"/>
      </xsd:simpleType>
    </xsd:element>
    <xsd:element name="MediaServiceFastMetadata" ma:index="35" nillable="true" ma:displayName="MediaServiceFastMetadata" ma:description="" ma:hidden="true" ma:internalName="MediaServiceFastMetadata" ma:readOnly="true">
      <xsd:simpleType>
        <xsd:restriction base="dms:Note"/>
      </xsd:simpleType>
    </xsd:element>
    <xsd:element name="MediaServiceDateTaken" ma:index="36" nillable="true" ma:displayName="MediaServiceDateTaken" ma:hidden="true" ma:internalName="MediaServiceDateTaken" ma:readOnly="true">
      <xsd:simpleType>
        <xsd:restriction base="dms:Text"/>
      </xsd:simpleType>
    </xsd:element>
    <xsd:element name="MediaServiceAutoTags" ma:index="37" nillable="true" ma:displayName="Tags" ma:internalName="MediaServiceAutoTags"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EventHashCode" ma:index="42" nillable="true" ma:displayName="MediaServiceEventHashCode" ma:hidden="true" ma:internalName="MediaServiceEventHashCode" ma:readOnly="true">
      <xsd:simpleType>
        <xsd:restriction base="dms:Text"/>
      </xsd:simpleType>
    </xsd:element>
    <xsd:element name="DueDate" ma:index="43" nillable="true" ma:displayName="Due Date" ma:format="DateOnly" ma:internalName="DueDate">
      <xsd:simpleType>
        <xsd:restriction base="dms:DateTime"/>
      </xsd:simpleType>
    </xsd:element>
    <xsd:element name="t2mi" ma:index="44" nillable="true" ma:displayName="Pillar" ma:internalName="t2mi">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2mi xmlns="e950f928-c485-4c9b-81a6-01e9abd5a9cb" xsi:nil="true"/>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DueDate xmlns="e950f928-c485-4c9b-81a6-01e9abd5a9cb" xsi:nil="true"/>
    <SeoKeywords xmlns="http://schemas.microsoft.com/sharepoint/v3" xsi:nil="true"/>
    <Ratings xmlns="http://schemas.microsoft.com/sharepoint/v3" xsi:nil="true"/>
    <PublishingVariationGroupID xmlns="http://schemas.microsoft.com/sharepoint/v3" xsi:nil="true"/>
    <Audience xmlns="http://schemas.microsoft.com/sharepoint/v3" xsi:nil="true"/>
    <PublishingIsFurlPage xmlns="http://schemas.microsoft.com/sharepoint/v3" xsi:nil="true"/>
    <PublishingExpirationDate xmlns="http://schemas.microsoft.com/sharepoint/v3" xsi:nil="true"/>
    <SeoBrowserTitle xmlns="http://schemas.microsoft.com/sharepoint/v3" xsi:nil="true"/>
    <PublishingContactPicture xmlns="http://schemas.microsoft.com/sharepoint/v3">
      <Url xsi:nil="true"/>
      <Description xsi:nil="true"/>
    </PublishingContactPicture>
    <e1a5b98cdd71426dacb6e478c7a5882f xmlns="708374a7-6f18-4802-a6bb-cd42eee448b5">
      <Terms xmlns="http://schemas.microsoft.com/office/infopath/2007/PartnerControls"/>
    </e1a5b98cdd71426dacb6e478c7a5882f>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RatedBy xmlns="http://schemas.microsoft.com/sharepoint/v3">
      <UserInfo>
        <DisplayName/>
        <AccountId xsi:nil="true"/>
        <AccountType/>
      </UserInfo>
    </RatedBy>
    <TaxCatchAll xmlns="708374a7-6f18-4802-a6bb-cd42eee448b5"/>
  </documentManagement>
</p:properties>
</file>

<file path=customXml/itemProps1.xml><?xml version="1.0" encoding="utf-8"?>
<ds:datastoreItem xmlns:ds="http://schemas.openxmlformats.org/officeDocument/2006/customXml" ds:itemID="{D0166258-78C1-4F01-B7DC-94E36AD7332B}">
  <ds:schemaRefs>
    <ds:schemaRef ds:uri="http://schemas.microsoft.com/sharepoint/v3/contenttype/forms"/>
  </ds:schemaRefs>
</ds:datastoreItem>
</file>

<file path=customXml/itemProps2.xml><?xml version="1.0" encoding="utf-8"?>
<ds:datastoreItem xmlns:ds="http://schemas.openxmlformats.org/officeDocument/2006/customXml" ds:itemID="{112F785D-4EB3-4E94-99FD-CD1DB5644F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8374a7-6f18-4802-a6bb-cd42eee448b5"/>
    <ds:schemaRef ds:uri="e950f928-c485-4c9b-81a6-01e9abd5a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31A8CA-ABD0-4556-AD84-B8B07D29C400}">
  <ds:schemaRefs>
    <ds:schemaRef ds:uri="http://www.w3.org/XML/1998/namespace"/>
    <ds:schemaRef ds:uri="http://purl.org/dc/elements/1.1/"/>
    <ds:schemaRef ds:uri="5a0fe021-3181-4435-8329-a5e371d1804c"/>
    <ds:schemaRef ds:uri="http://schemas.openxmlformats.org/package/2006/metadata/core-properties"/>
    <ds:schemaRef ds:uri="http://schemas.microsoft.com/sharepoint/v3"/>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381672bd-ca7d-44f6-9e69-78c10bd4b568"/>
    <ds:schemaRef ds:uri="e950f928-c485-4c9b-81a6-01e9abd5a9cb"/>
    <ds:schemaRef ds:uri="708374a7-6f18-4802-a6bb-cd42eee448b5"/>
  </ds:schemaRefs>
</ds:datastoreItem>
</file>

<file path=docProps/app.xml><?xml version="1.0" encoding="utf-8"?>
<Properties xmlns="http://schemas.openxmlformats.org/officeDocument/2006/extended-properties" xmlns:vt="http://schemas.openxmlformats.org/officeDocument/2006/docPropsVTypes">
  <TotalTime>477</TotalTime>
  <Words>239</Words>
  <Application>Microsoft Office PowerPoint</Application>
  <PresentationFormat>Widescreen</PresentationFormat>
  <Paragraphs>43</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Theme1</vt:lpstr>
      <vt:lpstr>Activate Your ctcLink Account</vt:lpstr>
      <vt:lpstr>Step 1</vt:lpstr>
      <vt:lpstr>Step 2</vt:lpstr>
      <vt:lpstr>Step 3</vt:lpstr>
      <vt:lpstr>Step 4 </vt:lpstr>
      <vt:lpstr>Step 5</vt:lpstr>
      <vt:lpstr>Step 6 </vt:lpstr>
      <vt:lpstr>Step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J. Tucker</dc:creator>
  <cp:lastModifiedBy>Vanessa Allen</cp:lastModifiedBy>
  <cp:revision>75</cp:revision>
  <dcterms:created xsi:type="dcterms:W3CDTF">2021-04-09T00:45:51Z</dcterms:created>
  <dcterms:modified xsi:type="dcterms:W3CDTF">2021-09-23T05:16:07Z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0x010100C568DB52D9D0A14D9B2FDCC96666E9F2007948130EC3DB064584E219954237AF39004C1F8B46085B4D22B1CDC3DE08CFFB9C003021312F3375CC4684546B5EDCEB7885</vt:lpwstr>
  </property>
  <property fmtid="{D5CDD505-2E9C-101B-9397-08002B2CF9AE}" pid="3" name="Wiki Page Categories">
    <vt:lpwstr/>
  </property>
</Properties>
</file>